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318" r:id="rId37"/>
    <p:sldId id="319" r:id="rId38"/>
    <p:sldId id="279" r:id="rId39"/>
    <p:sldId id="275" r:id="rId40"/>
    <p:sldId id="276" r:id="rId41"/>
    <p:sldId id="274" r:id="rId42"/>
    <p:sldId id="257" r:id="rId43"/>
    <p:sldId id="259" r:id="rId44"/>
    <p:sldId id="295" r:id="rId45"/>
    <p:sldId id="304" r:id="rId46"/>
    <p:sldId id="296" r:id="rId47"/>
    <p:sldId id="298" r:id="rId48"/>
    <p:sldId id="315" r:id="rId49"/>
    <p:sldId id="316" r:id="rId50"/>
    <p:sldId id="317" r:id="rId51"/>
    <p:sldId id="258" r:id="rId52"/>
    <p:sldId id="277" r:id="rId53"/>
    <p:sldId id="278" r:id="rId54"/>
    <p:sldId id="284" r:id="rId55"/>
    <p:sldId id="286" r:id="rId56"/>
    <p:sldId id="303" r:id="rId57"/>
    <p:sldId id="311" r:id="rId58"/>
    <p:sldId id="31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5" d="100"/>
          <a:sy n="105" d="100"/>
        </p:scale>
        <p:origin x="12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gif"/><Relationship Id="rId5" Type="http://schemas.openxmlformats.org/officeDocument/2006/relationships/image" Target="../media/image77.png"/><Relationship Id="rId4" Type="http://schemas.openxmlformats.org/officeDocument/2006/relationships/hyperlink" Target="https://gfycat.com/ancientgreencolt-outdoors-ripples-nature-green-ocean"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gif"/><Relationship Id="rId5" Type="http://schemas.openxmlformats.org/officeDocument/2006/relationships/image" Target="../media/image77.png"/><Relationship Id="rId4" Type="http://schemas.openxmlformats.org/officeDocument/2006/relationships/hyperlink" Target="https://gfycat.com/ancientgreencolt-outdoors-ripples-nature-green-ocea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gif"/><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18513</TotalTime>
  <Words>2857</Words>
  <Application>Microsoft Office PowerPoint</Application>
  <PresentationFormat>Widescreen</PresentationFormat>
  <Paragraphs>636</Paragraphs>
  <Slides>58</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58</vt:i4>
      </vt:variant>
    </vt:vector>
  </HeadingPairs>
  <TitlesOfParts>
    <vt:vector size="83"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586</cp:revision>
  <dcterms:created xsi:type="dcterms:W3CDTF">2020-10-13T01:51:13Z</dcterms:created>
  <dcterms:modified xsi:type="dcterms:W3CDTF">2022-01-10T03:27:57Z</dcterms:modified>
</cp:coreProperties>
</file>